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1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7485E-7227-47CF-A577-177F1E2450B5}" type="datetimeFigureOut">
              <a:rPr lang="en-US" smtClean="0"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B652-A8D1-42F3-B65F-AC1A8F74B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915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7485E-7227-47CF-A577-177F1E2450B5}" type="datetimeFigureOut">
              <a:rPr lang="en-US" smtClean="0"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B652-A8D1-42F3-B65F-AC1A8F74B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993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7485E-7227-47CF-A577-177F1E2450B5}" type="datetimeFigureOut">
              <a:rPr lang="en-US" smtClean="0"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B652-A8D1-42F3-B65F-AC1A8F74B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920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7485E-7227-47CF-A577-177F1E2450B5}" type="datetimeFigureOut">
              <a:rPr lang="en-US" smtClean="0"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B652-A8D1-42F3-B65F-AC1A8F74B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060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7485E-7227-47CF-A577-177F1E2450B5}" type="datetimeFigureOut">
              <a:rPr lang="en-US" smtClean="0"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B652-A8D1-42F3-B65F-AC1A8F74B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153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7485E-7227-47CF-A577-177F1E2450B5}" type="datetimeFigureOut">
              <a:rPr lang="en-US" smtClean="0"/>
              <a:t>5/2/2016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B652-A8D1-42F3-B65F-AC1A8F74B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409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7485E-7227-47CF-A577-177F1E2450B5}" type="datetimeFigureOut">
              <a:rPr lang="en-US" smtClean="0"/>
              <a:t>5/2/2016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B652-A8D1-42F3-B65F-AC1A8F74B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721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7485E-7227-47CF-A577-177F1E2450B5}" type="datetimeFigureOut">
              <a:rPr lang="en-US" smtClean="0"/>
              <a:t>5/2/2016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B652-A8D1-42F3-B65F-AC1A8F74B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14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7485E-7227-47CF-A577-177F1E2450B5}" type="datetimeFigureOut">
              <a:rPr lang="en-US" smtClean="0"/>
              <a:t>5/2/2016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B652-A8D1-42F3-B65F-AC1A8F74B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818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7485E-7227-47CF-A577-177F1E2450B5}" type="datetimeFigureOut">
              <a:rPr lang="en-US" smtClean="0"/>
              <a:t>5/2/2016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B652-A8D1-42F3-B65F-AC1A8F74B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995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7485E-7227-47CF-A577-177F1E2450B5}" type="datetimeFigureOut">
              <a:rPr lang="en-US" smtClean="0"/>
              <a:t>5/2/2016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B652-A8D1-42F3-B65F-AC1A8F74B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530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7485E-7227-47CF-A577-177F1E2450B5}" type="datetimeFigureOut">
              <a:rPr lang="en-US" smtClean="0"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2B652-A8D1-42F3-B65F-AC1A8F74B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880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4150" y="3003709"/>
            <a:ext cx="3833813" cy="13144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15311"/>
          <a:stretch/>
        </p:blipFill>
        <p:spPr>
          <a:xfrm>
            <a:off x="0" y="3359021"/>
            <a:ext cx="5057776" cy="39752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7774" y="4391967"/>
            <a:ext cx="7134225" cy="23850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9550" y="295275"/>
            <a:ext cx="115824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Quels célèbres est-ce que vous aimez suivre sur internet?</a:t>
            </a:r>
          </a:p>
          <a:p>
            <a:pPr algn="ctr"/>
            <a:endParaRPr lang="fr-FR" sz="1400" b="1" dirty="0"/>
          </a:p>
          <a:p>
            <a:pPr algn="ctr"/>
            <a:r>
              <a:rPr lang="fr-FR" sz="4000" b="1" dirty="0" smtClean="0">
                <a:solidFill>
                  <a:srgbClr val="941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J’aime suivre </a:t>
            </a:r>
            <a:r>
              <a:rPr lang="fr-FR" sz="3600" b="1" dirty="0" smtClean="0"/>
              <a:t>– I </a:t>
            </a:r>
            <a:r>
              <a:rPr lang="fr-FR" sz="3600" b="1" dirty="0" err="1" smtClean="0"/>
              <a:t>like</a:t>
            </a:r>
            <a:r>
              <a:rPr lang="fr-FR" sz="3600" b="1" dirty="0" smtClean="0"/>
              <a:t> to </a:t>
            </a:r>
            <a:r>
              <a:rPr lang="fr-FR" sz="3600" b="1" dirty="0" err="1" smtClean="0"/>
              <a:t>follow</a:t>
            </a:r>
            <a:endParaRPr lang="fr-FR" sz="3600" b="1" dirty="0" smtClean="0"/>
          </a:p>
          <a:p>
            <a:pPr algn="ctr"/>
            <a:r>
              <a:rPr lang="fr-FR" sz="4000" b="1" dirty="0" smtClean="0">
                <a:solidFill>
                  <a:srgbClr val="941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suis </a:t>
            </a:r>
            <a:r>
              <a:rPr lang="fr-FR" sz="3600" b="1" dirty="0" smtClean="0"/>
              <a:t>– I </a:t>
            </a:r>
            <a:r>
              <a:rPr lang="fr-FR" sz="3600" b="1" dirty="0" err="1" smtClean="0"/>
              <a:t>follow</a:t>
            </a:r>
            <a:r>
              <a:rPr lang="fr-FR" sz="3600" b="1" dirty="0" smtClean="0"/>
              <a:t> </a:t>
            </a:r>
            <a:r>
              <a:rPr lang="fr-FR" sz="3600" b="1" dirty="0" smtClean="0"/>
              <a:t>(</a:t>
            </a:r>
            <a:r>
              <a:rPr lang="fr-FR" sz="3600" b="1" dirty="0" err="1" smtClean="0"/>
              <a:t>can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also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mean</a:t>
            </a:r>
            <a:r>
              <a:rPr lang="fr-FR" sz="3600" b="1" dirty="0" smtClean="0"/>
              <a:t> </a:t>
            </a:r>
            <a:r>
              <a:rPr lang="fr-FR" sz="3600" b="1" dirty="0" smtClean="0"/>
              <a:t>I </a:t>
            </a:r>
            <a:r>
              <a:rPr lang="fr-FR" sz="3600" b="1" dirty="0" err="1" smtClean="0"/>
              <a:t>am</a:t>
            </a:r>
            <a:r>
              <a:rPr lang="fr-FR" sz="3600" b="1" dirty="0" smtClean="0"/>
              <a:t>)</a:t>
            </a:r>
          </a:p>
          <a:p>
            <a:pPr algn="ctr"/>
            <a:r>
              <a:rPr lang="fr-FR" sz="4000" b="1" dirty="0" smtClean="0">
                <a:solidFill>
                  <a:srgbClr val="941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 suis / Vous suivez</a:t>
            </a:r>
            <a:r>
              <a:rPr lang="fr-FR" sz="3600" b="1" dirty="0" smtClean="0"/>
              <a:t> – </a:t>
            </a:r>
            <a:r>
              <a:rPr lang="fr-FR" sz="3600" b="1" dirty="0" err="1" smtClean="0"/>
              <a:t>you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follow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396056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37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2016-04-29T18:15:35Z</dcterms:created>
  <dcterms:modified xsi:type="dcterms:W3CDTF">2016-05-02T15:30:38Z</dcterms:modified>
</cp:coreProperties>
</file>